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12" y="-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7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5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1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9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A2E2C-BAF5-3C43-89FD-ACB407A3AC57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2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0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6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5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9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 Creative Group</dc:creator>
  <cp:lastModifiedBy>CHrstopher Collins</cp:lastModifiedBy>
  <cp:revision>1</cp:revision>
  <dcterms:created xsi:type="dcterms:W3CDTF">2013-07-19T15:21:16Z</dcterms:created>
  <dcterms:modified xsi:type="dcterms:W3CDTF">2016-11-25T21:05:47Z</dcterms:modified>
</cp:coreProperties>
</file>